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  <p:embeddedFont>
      <p:font typeface="Roboto Medium"/>
      <p:regular r:id="rId17"/>
      <p:bold r:id="rId18"/>
      <p:italic r:id="rId19"/>
      <p:boldItalic r:id="rId20"/>
    </p:embeddedFont>
    <p:embeddedFont>
      <p:font typeface="Roboto SemiBold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Italic.fntdata"/><Relationship Id="rId11" Type="http://schemas.openxmlformats.org/officeDocument/2006/relationships/slide" Target="slides/slide6.xml"/><Relationship Id="rId22" Type="http://schemas.openxmlformats.org/officeDocument/2006/relationships/font" Target="fonts/RobotoSemiBold-bold.fntdata"/><Relationship Id="rId10" Type="http://schemas.openxmlformats.org/officeDocument/2006/relationships/slide" Target="slides/slide5.xml"/><Relationship Id="rId21" Type="http://schemas.openxmlformats.org/officeDocument/2006/relationships/font" Target="fonts/RobotoSemiBold-regular.fntdata"/><Relationship Id="rId13" Type="http://schemas.openxmlformats.org/officeDocument/2006/relationships/font" Target="fonts/Roboto-regular.fntdata"/><Relationship Id="rId24" Type="http://schemas.openxmlformats.org/officeDocument/2006/relationships/font" Target="fonts/RobotoSemiBold-boldItalic.fntdata"/><Relationship Id="rId12" Type="http://schemas.openxmlformats.org/officeDocument/2006/relationships/slide" Target="slides/slide7.xml"/><Relationship Id="rId23" Type="http://schemas.openxmlformats.org/officeDocument/2006/relationships/font" Target="fonts/RobotoSemiBol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7" Type="http://schemas.openxmlformats.org/officeDocument/2006/relationships/font" Target="fonts/RobotoMedium-regular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edium-italic.fntdata"/><Relationship Id="rId6" Type="http://schemas.openxmlformats.org/officeDocument/2006/relationships/slide" Target="slides/slide1.xml"/><Relationship Id="rId18" Type="http://schemas.openxmlformats.org/officeDocument/2006/relationships/font" Target="fonts/RobotoMedium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Google Shape;2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f3b9b30475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" name="Google Shape;33;g3f3b9b30475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3b9b3047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" name="Google Shape;39;g3f3b9b3047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f3b9b30475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3f3b9b30475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3b9b3047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3b9b3047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3b9b3047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f3b9b3047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3b9b3047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3b9b3047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do trabalho e autores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/>
          <p:nvPr>
            <p:ph type="title"/>
          </p:nvPr>
        </p:nvSpPr>
        <p:spPr>
          <a:xfrm>
            <a:off x="703650" y="1606450"/>
            <a:ext cx="77367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3600"/>
              <a:buFont typeface="Roboto SemiBold"/>
              <a:buNone/>
              <a:defRPr sz="3600">
                <a:solidFill>
                  <a:srgbClr val="A61814"/>
                </a:solidFill>
                <a:latin typeface="Roboto SemiBold"/>
                <a:ea typeface="Roboto SemiBold"/>
                <a:cs typeface="Roboto SemiBold"/>
                <a:sym typeface="Roboto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" name="Google Shape;12;p3"/>
          <p:cNvSpPr txBox="1"/>
          <p:nvPr>
            <p:ph idx="2" type="title"/>
          </p:nvPr>
        </p:nvSpPr>
        <p:spPr>
          <a:xfrm>
            <a:off x="703650" y="3090550"/>
            <a:ext cx="7736700" cy="53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8A3B"/>
              </a:buClr>
              <a:buSzPts val="1800"/>
              <a:buFont typeface="Roboto"/>
              <a:buNone/>
              <a:defRPr sz="1800">
                <a:solidFill>
                  <a:srgbClr val="7C8A3B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 2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311700" y="143449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311700" y="2007350"/>
            <a:ext cx="8520600" cy="25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8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 2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311700" y="1434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2800"/>
              <a:buFont typeface="Roboto Medium"/>
              <a:buNone/>
              <a:defRPr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311700" y="2007350"/>
            <a:ext cx="3999900" cy="2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 sz="14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●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●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2" type="body"/>
          </p:nvPr>
        </p:nvSpPr>
        <p:spPr>
          <a:xfrm>
            <a:off x="4832400" y="2007350"/>
            <a:ext cx="3999900" cy="2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 sz="14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●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●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○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200"/>
              <a:buFont typeface="Roboto"/>
              <a:buChar char="■"/>
              <a:defRPr sz="1200"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325025"/>
            <a:ext cx="8520600" cy="26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8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●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○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1400"/>
              <a:buFont typeface="Roboto"/>
              <a:buChar char="■"/>
              <a:defRPr>
                <a:solidFill>
                  <a:srgbClr val="A61814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radecimento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430550" y="949650"/>
            <a:ext cx="8245200" cy="310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A61814"/>
              </a:buClr>
              <a:buSzPts val="4800"/>
              <a:buFont typeface="Roboto Medium"/>
              <a:buNone/>
              <a:defRPr sz="4800">
                <a:solidFill>
                  <a:srgbClr val="A61814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703650" y="1606450"/>
            <a:ext cx="7736700" cy="148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9"/>
          <p:cNvSpPr txBox="1"/>
          <p:nvPr>
            <p:ph idx="2" type="title"/>
          </p:nvPr>
        </p:nvSpPr>
        <p:spPr>
          <a:xfrm>
            <a:off x="703650" y="3090550"/>
            <a:ext cx="7736700" cy="53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311700" y="143449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2007350"/>
            <a:ext cx="8520600" cy="20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type="title"/>
          </p:nvPr>
        </p:nvSpPr>
        <p:spPr>
          <a:xfrm>
            <a:off x="311700" y="14346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2007350"/>
            <a:ext cx="3999900" cy="2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idx="2" type="body"/>
          </p:nvPr>
        </p:nvSpPr>
        <p:spPr>
          <a:xfrm>
            <a:off x="4832400" y="2007350"/>
            <a:ext cx="3999900" cy="20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" type="body"/>
          </p:nvPr>
        </p:nvSpPr>
        <p:spPr>
          <a:xfrm>
            <a:off x="311700" y="1325025"/>
            <a:ext cx="8520600" cy="266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311700" y="143449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311700" y="2007350"/>
            <a:ext cx="8520600" cy="256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430550" y="1649775"/>
            <a:ext cx="8245200" cy="20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8º SPCCS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