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7559675" cy="10692130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B0B0C"/>
    <a:srgbClr val="A65E52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3108" y="84"/>
      </p:cViewPr>
      <p:guideLst>
        <p:guide orient="horz" pos="3055"/>
        <p:guide pos="212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</a:lstStyle>
          <a:p>
            <a:pPr marL="0" marR="0" lvl="0" indent="0" algn="r" defTabSz="46355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fld id="{791DA70A-21C4-4504-9B5E-06E2DA79A1AF}" type="slidenum">
              <a:rPr kumimoji="0" lang="pt-BR" altLang="pt-B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DejaVu Sans"/>
              </a:rPr>
            </a:fld>
            <a:endParaRPr kumimoji="0" lang="pt-BR" altLang="pt-BR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/>
              <a:cs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pt-BR" altLang="pt-BR" dirty="0"/>
              <a:t>Clique para editar o texto mestre</a:t>
            </a:r>
            <a:endParaRPr lang="pt-BR" altLang="pt-BR" dirty="0"/>
          </a:p>
          <a:p>
            <a:pPr lvl="1"/>
            <a:r>
              <a:rPr lang="pt-BR" altLang="pt-BR" dirty="0"/>
              <a:t>Segundo nível</a:t>
            </a:r>
            <a:endParaRPr lang="pt-BR" altLang="pt-BR" dirty="0"/>
          </a:p>
          <a:p>
            <a:pPr lvl="2"/>
            <a:r>
              <a:rPr lang="pt-BR" altLang="pt-BR" dirty="0"/>
              <a:t>Terceiro nível</a:t>
            </a:r>
            <a:endParaRPr lang="pt-BR" altLang="pt-BR" dirty="0"/>
          </a:p>
          <a:p>
            <a:pPr lvl="3"/>
            <a:r>
              <a:rPr lang="pt-BR" altLang="pt-BR" dirty="0"/>
              <a:t>Quarto nível</a:t>
            </a:r>
            <a:endParaRPr lang="pt-BR" altLang="pt-BR" dirty="0"/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marL="0" marR="0" lvl="0" indent="0" algn="r" defTabSz="463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421224-3CDC-44EB-BCC5-2DD878584070}" type="slidenum">
              <a:rPr kumimoji="0" lang="pt-BR" altLang="pt-BR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Droid Sans Fallback"/>
                <a:cs typeface="Droid Sans Fallback"/>
              </a:rPr>
            </a:fld>
            <a:endParaRPr kumimoji="0" lang="pt-BR" altLang="pt-BR" sz="9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Droid Sans Fallback"/>
              <a:cs typeface="Droid Sans Fallb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3493"/>
            <a:ext cx="7559675" cy="1068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659255"/>
            <a:ext cx="7010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 pitchFamily="18" charset="0"/>
              </a:rPr>
              <a:t>TÍTULO: subtítulo</a:t>
            </a:r>
            <a:endParaRPr lang="pt-BR" altLang="pt-BR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20688" y="2159000"/>
            <a:ext cx="675640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Autor(es), Instituição, E-mail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81623" y="2681923"/>
            <a:ext cx="6853238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XXXXXXXXXXXXXXXXXXXXXXXXXXXXXXXXXXXXXXXXXXXXXXXXXXXXXXXXXXXXXXXXXXXXXXXXXXXXXXXXXXXXXXXXXXXXXXXXXXXXXXXXXXXXXXXXXXXXXXXXXXXXXXXXXXXXXXXXXXXXXXXXXXXXXXXXXXXXXXXXXXXXXXXX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779838" y="4051618"/>
            <a:ext cx="3398838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23215" y="5420995"/>
            <a:ext cx="6845935" cy="9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677920" y="8370570"/>
            <a:ext cx="3371850" cy="147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99085" y="4039235"/>
            <a:ext cx="3427413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21005" y="6366510"/>
            <a:ext cx="3074670" cy="1877060"/>
          </a:xfrm>
          <a:prstGeom prst="rect">
            <a:avLst/>
          </a:prstGeom>
          <a:solidFill>
            <a:srgbClr val="A65E52"/>
          </a:solidFill>
          <a:ln>
            <a:solidFill>
              <a:srgbClr val="6B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696245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175" y="528638"/>
            <a:ext cx="2506663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CaixaDeTexto 23"/>
          <p:cNvSpPr txBox="1"/>
          <p:nvPr/>
        </p:nvSpPr>
        <p:spPr>
          <a:xfrm>
            <a:off x="3727450" y="6271260"/>
            <a:ext cx="3408045" cy="203009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</a:t>
            </a:r>
            <a:r>
              <a:rPr lang="pt-BR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XXXXXXXXXXXXXXXXXXXXXXXXXXXXXXXXXXXXXXXXXXXXXXXXXXXXXXXXXXXXXXXXXXXXXXXXXXXXXXXXXXXXXXXXXXXXXXXXXXXXXXXXXXXX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/>
        </p:nvSpPr>
        <p:spPr>
          <a:xfrm>
            <a:off x="323850" y="8298180"/>
            <a:ext cx="3221355" cy="1476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XXXXXXXXXXXXXXXXXXXXXXXXXXXXXXXXXXXXXXXXXXXXXXXXXXXXXXXXXXXXXXXXXXXXXXXXXXXXXXXXXXXXXXXXXXXXXXXXXXXX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982</Words>
  <Application>WPS Presentation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Droid Sans Fallback</vt:lpstr>
      <vt:lpstr>Segoe Print</vt:lpstr>
      <vt:lpstr>Calibri Light</vt:lpstr>
      <vt:lpstr>Calibri</vt:lpstr>
      <vt:lpstr>Times New Roman</vt:lpstr>
      <vt:lpstr>DejaVu Sans</vt:lpstr>
      <vt:lpstr>Times</vt:lpstr>
      <vt:lpstr>Droid Sans Fallback</vt:lpstr>
      <vt:lpstr>DejaVu Sans</vt:lpstr>
      <vt:lpstr>Arial Unicode MS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VICE-DIREÇÃO CCSA</cp:lastModifiedBy>
  <cp:revision>30</cp:revision>
  <dcterms:created xsi:type="dcterms:W3CDTF">2015-12-02T19:07:44Z</dcterms:created>
  <dcterms:modified xsi:type="dcterms:W3CDTF">2023-06-29T20:39:43Z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B69531FB345642249D30D0BD57AF5FB4</vt:lpwstr>
  </property>
  <property fmtid="{D5CDD505-2E9C-101B-9397-08002B2CF9AE}" pid="3" name="KSOProductBuildVer">
    <vt:lpwstr>1046-11.2.0.11537</vt:lpwstr>
  </property>
</Properties>
</file>